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sign with white text&#10;&#10;Description automatically generated">
            <a:extLst>
              <a:ext uri="{FF2B5EF4-FFF2-40B4-BE49-F238E27FC236}">
                <a16:creationId xmlns:a16="http://schemas.microsoft.com/office/drawing/2014/main" id="{F793401F-F6D4-4616-4869-35417A6C44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D3FA71-7166-832D-9452-D4DCD9BAB9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9322" y="3795833"/>
            <a:ext cx="10515600" cy="1500187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F362DF-794A-B9C1-D30A-33AC736D8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EC2CF0-65FD-30F8-F89C-CC6272AB4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858B2B-E984-50C0-90C8-7C412E2D1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green sign with white text&#10;&#10;Description automatically generated">
            <a:extLst>
              <a:ext uri="{FF2B5EF4-FFF2-40B4-BE49-F238E27FC236}">
                <a16:creationId xmlns:a16="http://schemas.microsoft.com/office/drawing/2014/main" id="{1389F56D-B4DD-CA19-56E2-1A9E227492F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008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nd white background&#10;&#10;Description automatically generated">
            <a:extLst>
              <a:ext uri="{FF2B5EF4-FFF2-40B4-BE49-F238E27FC236}">
                <a16:creationId xmlns:a16="http://schemas.microsoft.com/office/drawing/2014/main" id="{5DF13AE3-69FA-8588-B4AD-F42F02AEDA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8CC01A-D1CF-A657-91B8-1A0823D5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626843-1DEB-9CAD-33E8-7B39F1D7A1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B2D67-2513-0C27-F3F4-D38054E6C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8C63CC-06FE-D702-22E7-D9C093BC5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C4D06-2F85-CEEA-F1EB-4F3C2AB43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369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white background with black and white clouds&#10;&#10;Description automatically generated">
            <a:extLst>
              <a:ext uri="{FF2B5EF4-FFF2-40B4-BE49-F238E27FC236}">
                <a16:creationId xmlns:a16="http://schemas.microsoft.com/office/drawing/2014/main" id="{277F008A-5600-0820-472D-BEA1DBF901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8CC01A-D1CF-A657-91B8-1A0823D5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626843-1DEB-9CAD-33E8-7B39F1D7A1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B2D67-2513-0C27-F3F4-D38054E6C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8C63CC-06FE-D702-22E7-D9C093BC5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C4D06-2F85-CEEA-F1EB-4F3C2AB43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719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background with black dots&#10;&#10;Description automatically generated">
            <a:extLst>
              <a:ext uri="{FF2B5EF4-FFF2-40B4-BE49-F238E27FC236}">
                <a16:creationId xmlns:a16="http://schemas.microsoft.com/office/drawing/2014/main" id="{4F43C0DC-4238-0FEE-88CB-F10E42FE80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8CC01A-D1CF-A657-91B8-1A0823D5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626843-1DEB-9CAD-33E8-7B39F1D7A1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B2D67-2513-0C27-F3F4-D38054E6C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8C63CC-06FE-D702-22E7-D9C093BC5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C4D06-2F85-CEEA-F1EB-4F3C2AB43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2360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white background with black and white clouds&#10;&#10;Description automatically generated">
            <a:extLst>
              <a:ext uri="{FF2B5EF4-FFF2-40B4-BE49-F238E27FC236}">
                <a16:creationId xmlns:a16="http://schemas.microsoft.com/office/drawing/2014/main" id="{3D6D574A-C628-AD85-3EE8-812F1868D4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8CC01A-D1CF-A657-91B8-1A0823D5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626843-1DEB-9CAD-33E8-7B39F1D7A1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B2D67-2513-0C27-F3F4-D38054E6C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8C63CC-06FE-D702-22E7-D9C093BC5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C4D06-2F85-CEEA-F1EB-4F3C2AB43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1802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een and white background&#10;&#10;Description automatically generated">
            <a:extLst>
              <a:ext uri="{FF2B5EF4-FFF2-40B4-BE49-F238E27FC236}">
                <a16:creationId xmlns:a16="http://schemas.microsoft.com/office/drawing/2014/main" id="{6A9AEEC6-A744-FE30-5065-E50AF318D1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ACAD5A-2DA1-EF7C-BA0E-B2026D761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5062268" cy="182562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83100A-9B9F-73CE-F47A-371E57C2ED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70072E-130D-13B1-A56D-9BE08DE0CB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lvl2pPr>
              <a:defRPr b="1">
                <a:solidFill>
                  <a:schemeClr val="bg1"/>
                </a:solidFill>
              </a:defRPr>
            </a:lvl2pPr>
            <a:lvl3pPr>
              <a:defRPr b="1">
                <a:solidFill>
                  <a:schemeClr val="bg1"/>
                </a:solidFill>
              </a:defRPr>
            </a:lvl3pPr>
            <a:lvl4pPr>
              <a:defRPr b="1">
                <a:solidFill>
                  <a:schemeClr val="bg1"/>
                </a:solidFill>
              </a:defRPr>
            </a:lvl4pPr>
            <a:lvl5pPr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6B7C20-B836-ABAD-DD30-E12A0D7C4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B02A3F-B3B9-576C-4BCC-DDF881C3D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DB4F1A-EAE1-D6D7-ADD8-A607C2401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2121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EFAFF-C125-B7BF-20B9-8F78B747F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71A33A-B519-7002-5782-1A15EAD731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31E468-DDBB-63F8-F3B7-83CFC324AA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AFA367-A387-D0C8-C860-373FF00BC8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0BBB27-E44E-ED0D-5F86-992EB8A76A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A984CF-A110-66D0-D279-3FD7A43E1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E6B143-76F6-3FCA-D188-D8D4F4018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F3679E-2509-4FBF-89DC-C237CF0B2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5784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CFFA43-E72A-5D3E-A77D-5FDB136F3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976500-90DA-BBBD-F1F6-A6D45778C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7E237F-F9A0-6171-D1C1-FD5BCD234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9369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8179B-A5A5-AC5A-15CC-75CA8B9E0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0"/>
            <a:ext cx="3932237" cy="170803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76033C-0C1A-1E4B-108D-1EA58FFBF4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846054"/>
            <a:ext cx="6172200" cy="401499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6187B7-B305-DBEE-5E27-2D8449BF96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846054"/>
            <a:ext cx="3932237" cy="391639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D54C9B-36EF-6168-E138-2F9C3B45C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69282E-4599-46C9-910C-F0BC23C0C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39E6C0-B374-0B89-396A-48114F203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6632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white background with black and white clouds&#10;&#10;Description automatically generated">
            <a:extLst>
              <a:ext uri="{FF2B5EF4-FFF2-40B4-BE49-F238E27FC236}">
                <a16:creationId xmlns:a16="http://schemas.microsoft.com/office/drawing/2014/main" id="{5085FECE-05AB-F54B-7ECA-75DD522363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BBF68B4-F10A-62B0-0FAB-BE34A9743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D65DD7-4CBB-8CEE-B38B-303D0707B8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245082-542E-BECB-EB9E-057C8A69B1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1CC19F-6E87-F8B7-8E3A-A9CFAEF6D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338374-5545-6839-8ACC-86D32CB71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AD5D69-B68B-076A-99DF-D2A2D026C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041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sign with white text&#10;&#10;Description automatically generated">
            <a:extLst>
              <a:ext uri="{FF2B5EF4-FFF2-40B4-BE49-F238E27FC236}">
                <a16:creationId xmlns:a16="http://schemas.microsoft.com/office/drawing/2014/main" id="{F793401F-F6D4-4616-4869-35417A6C44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D3FA71-7166-832D-9452-D4DCD9BAB9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9322" y="3795833"/>
            <a:ext cx="10515600" cy="1500187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F362DF-794A-B9C1-D30A-33AC736D8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EC2CF0-65FD-30F8-F89C-CC6272AB4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858B2B-E984-50C0-90C8-7C412E2D1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green sign with white text&#10;&#10;Description automatically generated">
            <a:extLst>
              <a:ext uri="{FF2B5EF4-FFF2-40B4-BE49-F238E27FC236}">
                <a16:creationId xmlns:a16="http://schemas.microsoft.com/office/drawing/2014/main" id="{1389F56D-B4DD-CA19-56E2-1A9E227492F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 descr="A green cover with white text&#10;&#10;Description automatically generated">
            <a:extLst>
              <a:ext uri="{FF2B5EF4-FFF2-40B4-BE49-F238E27FC236}">
                <a16:creationId xmlns:a16="http://schemas.microsoft.com/office/drawing/2014/main" id="{06ACD156-C704-A34D-5F04-FE79442520C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896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sign with white text&#10;&#10;Description automatically generated">
            <a:extLst>
              <a:ext uri="{FF2B5EF4-FFF2-40B4-BE49-F238E27FC236}">
                <a16:creationId xmlns:a16="http://schemas.microsoft.com/office/drawing/2014/main" id="{F793401F-F6D4-4616-4869-35417A6C44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D3FA71-7166-832D-9452-D4DCD9BAB9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9322" y="3795833"/>
            <a:ext cx="10515600" cy="1500187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F362DF-794A-B9C1-D30A-33AC736D8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EC2CF0-65FD-30F8-F89C-CC6272AB4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858B2B-E984-50C0-90C8-7C412E2D1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417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background with white text&#10;&#10;Description automatically generated">
            <a:extLst>
              <a:ext uri="{FF2B5EF4-FFF2-40B4-BE49-F238E27FC236}">
                <a16:creationId xmlns:a16="http://schemas.microsoft.com/office/drawing/2014/main" id="{A738313D-F460-1FB9-453A-7AF7D259A0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D3FA71-7166-832D-9452-D4DCD9BAB9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9322" y="3795833"/>
            <a:ext cx="10515600" cy="1500187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F362DF-794A-B9C1-D30A-33AC736D8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EC2CF0-65FD-30F8-F89C-CC6272AB4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858B2B-E984-50C0-90C8-7C412E2D1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150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background with white circles and black text&#10;&#10;Description automatically generated">
            <a:extLst>
              <a:ext uri="{FF2B5EF4-FFF2-40B4-BE49-F238E27FC236}">
                <a16:creationId xmlns:a16="http://schemas.microsoft.com/office/drawing/2014/main" id="{B382FFD9-F165-890D-8A17-BEC001D474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978802-D8B5-4D46-BA73-A3BEEDB453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0112" y="1122363"/>
            <a:ext cx="9977888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E2C40D-FBD0-776D-D2DF-55A1D49FA6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0113" y="3602038"/>
            <a:ext cx="9977887" cy="1655762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60AFB-85FA-091C-1F82-0552D0056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EBA9E3-CA5C-FEE9-8276-DE258C993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BC1CD-57CD-0041-5E60-77F5BC5E1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969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een background with circles and text&#10;&#10;Description automatically generated">
            <a:extLst>
              <a:ext uri="{FF2B5EF4-FFF2-40B4-BE49-F238E27FC236}">
                <a16:creationId xmlns:a16="http://schemas.microsoft.com/office/drawing/2014/main" id="{18672AED-0D8D-F7E6-BFF5-80F09FC8AD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978802-D8B5-4D46-BA73-A3BEEDB453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0112" y="1122363"/>
            <a:ext cx="9977888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E2C40D-FBD0-776D-D2DF-55A1D49FA6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0113" y="3602038"/>
            <a:ext cx="9977887" cy="1655762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60AFB-85FA-091C-1F82-0552D0056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EBA9E3-CA5C-FEE9-8276-DE258C993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BC1CD-57CD-0041-5E60-77F5BC5E1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475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background with circles and dots&#10;&#10;Description automatically generated">
            <a:extLst>
              <a:ext uri="{FF2B5EF4-FFF2-40B4-BE49-F238E27FC236}">
                <a16:creationId xmlns:a16="http://schemas.microsoft.com/office/drawing/2014/main" id="{8F6C4ED0-D833-D448-0903-30448C01A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978802-D8B5-4D46-BA73-A3BEEDB453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0112" y="1122363"/>
            <a:ext cx="9977888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E2C40D-FBD0-776D-D2DF-55A1D49FA6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0113" y="3602038"/>
            <a:ext cx="9977887" cy="1655762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60AFB-85FA-091C-1F82-0552D0056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EBA9E3-CA5C-FEE9-8276-DE258C993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BC1CD-57CD-0041-5E60-77F5BC5E1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397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een background with circles&#10;&#10;Description automatically generated">
            <a:extLst>
              <a:ext uri="{FF2B5EF4-FFF2-40B4-BE49-F238E27FC236}">
                <a16:creationId xmlns:a16="http://schemas.microsoft.com/office/drawing/2014/main" id="{189CD95C-0057-EDEF-AFD5-E1C3E07B8F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978802-D8B5-4D46-BA73-A3BEEDB453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0112" y="1122363"/>
            <a:ext cx="9977888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E2C40D-FBD0-776D-D2DF-55A1D49FA6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0113" y="3602038"/>
            <a:ext cx="9977887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60AFB-85FA-091C-1F82-0552D0056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EBA9E3-CA5C-FEE9-8276-DE258C993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BC1CD-57CD-0041-5E60-77F5BC5E1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620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CC01A-D1CF-A657-91B8-1A0823D5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626843-1DEB-9CAD-33E8-7B39F1D7A1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B2D67-2513-0C27-F3F4-D38054E6C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8C63CC-06FE-D702-22E7-D9C093BC5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C4D06-2F85-CEEA-F1EB-4F3C2AB43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111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nd white rectangle with circles&#10;&#10;Description automatically generated">
            <a:extLst>
              <a:ext uri="{FF2B5EF4-FFF2-40B4-BE49-F238E27FC236}">
                <a16:creationId xmlns:a16="http://schemas.microsoft.com/office/drawing/2014/main" id="{49F47D24-39CD-905B-2D5A-77DEE186BF73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AD99A02-2E18-34AF-D9D9-F4835D1F3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690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C266DA-E133-BE49-0BDE-DBE371CAF2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3C39BD-16EB-1F13-6C4A-353B57C10F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AC0CE5-39B6-CFBC-C114-C0431288B2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92632C-3FF1-CC75-C9C9-E326E1E7F9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234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9" r:id="rId2"/>
    <p:sldLayoutId id="2147483651" r:id="rId3"/>
    <p:sldLayoutId id="2147483670" r:id="rId4"/>
    <p:sldLayoutId id="2147483649" r:id="rId5"/>
    <p:sldLayoutId id="2147483664" r:id="rId6"/>
    <p:sldLayoutId id="2147483665" r:id="rId7"/>
    <p:sldLayoutId id="2147483666" r:id="rId8"/>
    <p:sldLayoutId id="2147483650" r:id="rId9"/>
    <p:sldLayoutId id="2147483662" r:id="rId10"/>
    <p:sldLayoutId id="2147483663" r:id="rId11"/>
    <p:sldLayoutId id="2147483667" r:id="rId12"/>
    <p:sldLayoutId id="2147483668" r:id="rId13"/>
    <p:sldLayoutId id="2147483652" r:id="rId14"/>
    <p:sldLayoutId id="2147483653" r:id="rId15"/>
    <p:sldLayoutId id="2147483655" r:id="rId16"/>
    <p:sldLayoutId id="2147483656" r:id="rId17"/>
    <p:sldLayoutId id="214748365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04344C-AFD5-0ED6-A78F-14EFB85ADD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7968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A8308-71FA-D475-8F28-733814532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A4C25F-2C2D-5CF4-767F-C4528D24E8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8038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01625-2E54-CBB4-917A-DF32E071D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15662D-E3F7-5270-169B-EE9A462C80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1914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BA6BD-804F-D5BB-B2DF-DCCD8A8CE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B79ED9-D7BA-84CF-508A-70394131BFF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074790-BEE2-2DA3-B137-2F081098CDE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7110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955AA-8229-CDDE-AC3A-97F1B65D1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336003-CD72-1AE8-067D-07EAC001AA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88624C-6BEF-8D34-E1DB-AC72FFD16E5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794C24-DDE5-E05C-4526-F326CB8FDD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3F01F8-8B9F-A7E8-7C03-5A58B49EBA2A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5393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31560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D98D4-6F03-4278-D82C-1D0065E443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0024DB-804D-675F-B5D9-5045EFC536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2F7959-59EC-30EC-1DC9-E9AC8809F57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009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0966E-82EC-82C6-6102-7D2A82CFC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9A81475-8157-B066-8C69-62C9FEF81ECD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8FB368-600D-1DA0-79EF-610AE7FF518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146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57C737E-FE7D-4CA8-4374-74D1ED2458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356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DDC60-6542-CFD0-BBB1-CF0B962A84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B547FF-8AD9-DDF0-F8B5-596B58CAA7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445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DE6812-7814-F42B-9FFF-592BE6C1259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59B4C8-347A-4407-AF8A-B2C8036D0E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206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514C4-F120-C398-30AE-502A48EBBE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A49CB3-18CC-310F-61FE-854198C66F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01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56909-1A3B-CE25-8F71-446DAE90F3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691E31-EBCC-34FB-7D8E-11679EBFE6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2998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684A5-A289-8523-AAEB-95FDF30EF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5F9B2-C8B9-6DA4-1A95-3E71887B12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872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71C96-CFCF-2D36-9D2A-1E784E96D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B5670D-B9E4-C9CB-190E-1F81F57FD5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94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C2B38-0A65-35B6-4951-A78F12722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341E1-403C-F11B-0B1B-D510208446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338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58A81250E3DD947857E6961DBC1D5D3" ma:contentTypeVersion="14" ma:contentTypeDescription="Create a new document." ma:contentTypeScope="" ma:versionID="10bfa18f347ee260637e74600477dadc">
  <xsd:schema xmlns:xsd="http://www.w3.org/2001/XMLSchema" xmlns:xs="http://www.w3.org/2001/XMLSchema" xmlns:p="http://schemas.microsoft.com/office/2006/metadata/properties" xmlns:ns2="89ff62ab-be39-47c9-9ed4-7026a45f418e" xmlns:ns3="16faaa2e-66b4-4115-ad58-ff719491088e" targetNamespace="http://schemas.microsoft.com/office/2006/metadata/properties" ma:root="true" ma:fieldsID="29dfc02bf28f293f0dd051eb75d31487" ns2:_="" ns3:_="">
    <xsd:import namespace="89ff62ab-be39-47c9-9ed4-7026a45f418e"/>
    <xsd:import namespace="16faaa2e-66b4-4115-ad58-ff719491088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ff62ab-be39-47c9-9ed4-7026a45f41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2baaf764-73f0-4b4c-b8e1-b7d465e0804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faaa2e-66b4-4115-ad58-ff719491088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1660025-3168-4a7a-959e-5b7a9abe30f2}" ma:internalName="TaxCatchAll" ma:showField="CatchAllData" ma:web="16faaa2e-66b4-4115-ad58-ff719491088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6faaa2e-66b4-4115-ad58-ff719491088e" xsi:nil="true"/>
    <lcf76f155ced4ddcb4097134ff3c332f xmlns="89ff62ab-be39-47c9-9ed4-7026a45f418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B9728C0-C4CA-45A8-8A64-C7BE43DCEA80}"/>
</file>

<file path=customXml/itemProps2.xml><?xml version="1.0" encoding="utf-8"?>
<ds:datastoreItem xmlns:ds="http://schemas.openxmlformats.org/officeDocument/2006/customXml" ds:itemID="{F858DBAD-280C-4F9C-9B96-CB024254C8D0}"/>
</file>

<file path=customXml/itemProps3.xml><?xml version="1.0" encoding="utf-8"?>
<ds:datastoreItem xmlns:ds="http://schemas.openxmlformats.org/officeDocument/2006/customXml" ds:itemID="{101CFB7F-53E4-41A8-A67F-C96444A27E51}"/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Widescreen</PresentationFormat>
  <Paragraphs>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Vanessa Tamburro [Affiliate]</dc:creator>
  <cp:lastModifiedBy>Vanessa Tamburro [Affiliate]</cp:lastModifiedBy>
  <cp:revision>2</cp:revision>
  <dcterms:created xsi:type="dcterms:W3CDTF">2024-07-05T18:46:56Z</dcterms:created>
  <dcterms:modified xsi:type="dcterms:W3CDTF">2024-07-05T19:00:30Z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0x010100D58A81250E3DD947857E6961DBC1D5D3</vt:lpwstr>
  </property>
</Properties>
</file>