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84F153-234F-468A-8FF8-BE1B9A3224FE}" v="16" dt="2024-07-05T19:21:11.0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Tamburro [Affiliate]" userId="bbd38105-f6c0-413a-a3cf-7de7e5de5bd5" providerId="ADAL" clId="{8484F153-234F-468A-8FF8-BE1B9A3224FE}"/>
    <pc:docChg chg="custSel addSld delSld modSld modMainMaster">
      <pc:chgData name="Vanessa Tamburro [Affiliate]" userId="bbd38105-f6c0-413a-a3cf-7de7e5de5bd5" providerId="ADAL" clId="{8484F153-234F-468A-8FF8-BE1B9A3224FE}" dt="2024-07-05T19:24:23.385" v="94" actId="2696"/>
      <pc:docMkLst>
        <pc:docMk/>
      </pc:docMkLst>
      <pc:sldChg chg="del">
        <pc:chgData name="Vanessa Tamburro [Affiliate]" userId="bbd38105-f6c0-413a-a3cf-7de7e5de5bd5" providerId="ADAL" clId="{8484F153-234F-468A-8FF8-BE1B9A3224FE}" dt="2024-07-05T19:21:41.478" v="88" actId="47"/>
        <pc:sldMkLst>
          <pc:docMk/>
          <pc:sldMk cId="1971191468" sldId="266"/>
        </pc:sldMkLst>
      </pc:sldChg>
      <pc:sldChg chg="del">
        <pc:chgData name="Vanessa Tamburro [Affiliate]" userId="bbd38105-f6c0-413a-a3cf-7de7e5de5bd5" providerId="ADAL" clId="{8484F153-234F-468A-8FF8-BE1B9A3224FE}" dt="2024-07-05T19:21:33.608" v="87" actId="47"/>
        <pc:sldMkLst>
          <pc:docMk/>
          <pc:sldMk cId="165000981" sldId="270"/>
        </pc:sldMkLst>
      </pc:sldChg>
      <pc:sldChg chg="new del">
        <pc:chgData name="Vanessa Tamburro [Affiliate]" userId="bbd38105-f6c0-413a-a3cf-7de7e5de5bd5" providerId="ADAL" clId="{8484F153-234F-468A-8FF8-BE1B9A3224FE}" dt="2024-07-05T19:24:15.082" v="91" actId="47"/>
        <pc:sldMkLst>
          <pc:docMk/>
          <pc:sldMk cId="4022013365" sldId="270"/>
        </pc:sldMkLst>
      </pc:sldChg>
      <pc:sldChg chg="new del">
        <pc:chgData name="Vanessa Tamburro [Affiliate]" userId="bbd38105-f6c0-413a-a3cf-7de7e5de5bd5" providerId="ADAL" clId="{8484F153-234F-468A-8FF8-BE1B9A3224FE}" dt="2024-07-05T19:24:15.854" v="92" actId="47"/>
        <pc:sldMkLst>
          <pc:docMk/>
          <pc:sldMk cId="319846353" sldId="271"/>
        </pc:sldMkLst>
      </pc:sldChg>
      <pc:sldChg chg="del">
        <pc:chgData name="Vanessa Tamburro [Affiliate]" userId="bbd38105-f6c0-413a-a3cf-7de7e5de5bd5" providerId="ADAL" clId="{8484F153-234F-468A-8FF8-BE1B9A3224FE}" dt="2024-07-05T19:21:32.681" v="86" actId="47"/>
        <pc:sldMkLst>
          <pc:docMk/>
          <pc:sldMk cId="1070146452" sldId="271"/>
        </pc:sldMkLst>
      </pc:sldChg>
      <pc:sldMasterChg chg="addSp delSp modSp mod addSldLayout delSldLayout modSldLayout sldLayoutOrd">
        <pc:chgData name="Vanessa Tamburro [Affiliate]" userId="bbd38105-f6c0-413a-a3cf-7de7e5de5bd5" providerId="ADAL" clId="{8484F153-234F-468A-8FF8-BE1B9A3224FE}" dt="2024-07-05T19:24:23.385" v="94" actId="2696"/>
        <pc:sldMasterMkLst>
          <pc:docMk/>
          <pc:sldMasterMk cId="2833234280" sldId="2147483648"/>
        </pc:sldMasterMkLst>
        <pc:picChg chg="del">
          <ac:chgData name="Vanessa Tamburro [Affiliate]" userId="bbd38105-f6c0-413a-a3cf-7de7e5de5bd5" providerId="ADAL" clId="{8484F153-234F-468A-8FF8-BE1B9A3224FE}" dt="2024-07-05T19:08:08.701" v="15" actId="478"/>
          <ac:picMkLst>
            <pc:docMk/>
            <pc:sldMasterMk cId="2833234280" sldId="2147483648"/>
            <ac:picMk id="8" creationId="{49F47D24-39CD-905B-2D5A-77DEE186BF73}"/>
          </ac:picMkLst>
        </pc:picChg>
        <pc:picChg chg="add mod ord">
          <ac:chgData name="Vanessa Tamburro [Affiliate]" userId="bbd38105-f6c0-413a-a3cf-7de7e5de5bd5" providerId="ADAL" clId="{8484F153-234F-468A-8FF8-BE1B9A3224FE}" dt="2024-07-05T19:08:07.647" v="14" actId="167"/>
          <ac:picMkLst>
            <pc:docMk/>
            <pc:sldMasterMk cId="2833234280" sldId="2147483648"/>
            <ac:picMk id="9" creationId="{32FC16BD-DFDE-E6CC-24D1-BD0D84C6EF06}"/>
          </ac:picMkLst>
        </pc:picChg>
        <pc:sldLayoutChg chg="addSp delSp modSp mod">
          <pc:chgData name="Vanessa Tamburro [Affiliate]" userId="bbd38105-f6c0-413a-a3cf-7de7e5de5bd5" providerId="ADAL" clId="{8484F153-234F-468A-8FF8-BE1B9A3224FE}" dt="2024-07-05T19:19:24.889" v="52" actId="478"/>
          <pc:sldLayoutMkLst>
            <pc:docMk/>
            <pc:sldMasterMk cId="2833234280" sldId="2147483648"/>
            <pc:sldLayoutMk cId="511969750" sldId="2147483649"/>
          </pc:sldLayoutMkLst>
          <pc:picChg chg="del">
            <ac:chgData name="Vanessa Tamburro [Affiliate]" userId="bbd38105-f6c0-413a-a3cf-7de7e5de5bd5" providerId="ADAL" clId="{8484F153-234F-468A-8FF8-BE1B9A3224FE}" dt="2024-07-05T19:19:24.889" v="52" actId="478"/>
            <ac:picMkLst>
              <pc:docMk/>
              <pc:sldMasterMk cId="2833234280" sldId="2147483648"/>
              <pc:sldLayoutMk cId="511969750" sldId="2147483649"/>
              <ac:picMk id="8" creationId="{B382FFD9-F165-890D-8A17-BEC001D474F1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19:23.602" v="51" actId="167"/>
            <ac:picMkLst>
              <pc:docMk/>
              <pc:sldMasterMk cId="2833234280" sldId="2147483648"/>
              <pc:sldLayoutMk cId="511969750" sldId="2147483649"/>
              <ac:picMk id="9" creationId="{0AD0FD9B-D196-A5AA-EBD9-C30CF0D40C8C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20:26.231" v="67" actId="478"/>
          <pc:sldLayoutMkLst>
            <pc:docMk/>
            <pc:sldMasterMk cId="2833234280" sldId="2147483648"/>
            <pc:sldLayoutMk cId="3429111507" sldId="2147483650"/>
          </pc:sldLayoutMkLst>
          <pc:picChg chg="add del mod ord">
            <ac:chgData name="Vanessa Tamburro [Affiliate]" userId="bbd38105-f6c0-413a-a3cf-7de7e5de5bd5" providerId="ADAL" clId="{8484F153-234F-468A-8FF8-BE1B9A3224FE}" dt="2024-07-05T19:20:26.231" v="67" actId="478"/>
            <ac:picMkLst>
              <pc:docMk/>
              <pc:sldMasterMk cId="2833234280" sldId="2147483648"/>
              <pc:sldLayoutMk cId="3429111507" sldId="2147483650"/>
              <ac:picMk id="8" creationId="{AAE74330-E0E9-5250-0B7A-3C67704664F9}"/>
            </ac:picMkLst>
          </pc:picChg>
        </pc:sldLayoutChg>
        <pc:sldLayoutChg chg="addSp delSp modSp mod ord">
          <pc:chgData name="Vanessa Tamburro [Affiliate]" userId="bbd38105-f6c0-413a-a3cf-7de7e5de5bd5" providerId="ADAL" clId="{8484F153-234F-468A-8FF8-BE1B9A3224FE}" dt="2024-07-05T19:08:40.961" v="21" actId="478"/>
          <pc:sldLayoutMkLst>
            <pc:docMk/>
            <pc:sldMasterMk cId="2833234280" sldId="2147483648"/>
            <pc:sldLayoutMk cId="1067417526" sldId="2147483651"/>
          </pc:sldLayoutMkLst>
          <pc:picChg chg="add mod ord">
            <ac:chgData name="Vanessa Tamburro [Affiliate]" userId="bbd38105-f6c0-413a-a3cf-7de7e5de5bd5" providerId="ADAL" clId="{8484F153-234F-468A-8FF8-BE1B9A3224FE}" dt="2024-07-05T19:08:39.990" v="20" actId="167"/>
            <ac:picMkLst>
              <pc:docMk/>
              <pc:sldMasterMk cId="2833234280" sldId="2147483648"/>
              <pc:sldLayoutMk cId="1067417526" sldId="2147483651"/>
              <ac:picMk id="7" creationId="{0679E3C7-7EEC-EE97-F101-CFCB799F0D7E}"/>
            </ac:picMkLst>
          </pc:picChg>
          <pc:picChg chg="del">
            <ac:chgData name="Vanessa Tamburro [Affiliate]" userId="bbd38105-f6c0-413a-a3cf-7de7e5de5bd5" providerId="ADAL" clId="{8484F153-234F-468A-8FF8-BE1B9A3224FE}" dt="2024-07-05T19:08:40.961" v="21" actId="478"/>
            <ac:picMkLst>
              <pc:docMk/>
              <pc:sldMasterMk cId="2833234280" sldId="2147483648"/>
              <pc:sldLayoutMk cId="1067417526" sldId="2147483651"/>
              <ac:picMk id="8" creationId="{F793401F-F6D4-4616-4869-35417A6C44C8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07:57.374" v="10" actId="478"/>
          <pc:sldLayoutMkLst>
            <pc:docMk/>
            <pc:sldMasterMk cId="2833234280" sldId="2147483648"/>
            <pc:sldLayoutMk cId="2697008595" sldId="2147483660"/>
          </pc:sldLayoutMkLst>
          <pc:picChg chg="del">
            <ac:chgData name="Vanessa Tamburro [Affiliate]" userId="bbd38105-f6c0-413a-a3cf-7de7e5de5bd5" providerId="ADAL" clId="{8484F153-234F-468A-8FF8-BE1B9A3224FE}" dt="2024-07-05T19:07:40.137" v="4" actId="478"/>
            <ac:picMkLst>
              <pc:docMk/>
              <pc:sldMasterMk cId="2833234280" sldId="2147483648"/>
              <pc:sldLayoutMk cId="2697008595" sldId="2147483660"/>
              <ac:picMk id="7" creationId="{1389F56D-B4DD-CA19-56E2-1A9E227492F8}"/>
            </ac:picMkLst>
          </pc:picChg>
          <pc:picChg chg="del">
            <ac:chgData name="Vanessa Tamburro [Affiliate]" userId="bbd38105-f6c0-413a-a3cf-7de7e5de5bd5" providerId="ADAL" clId="{8484F153-234F-468A-8FF8-BE1B9A3224FE}" dt="2024-07-05T19:07:44.564" v="5" actId="478"/>
            <ac:picMkLst>
              <pc:docMk/>
              <pc:sldMasterMk cId="2833234280" sldId="2147483648"/>
              <pc:sldLayoutMk cId="2697008595" sldId="2147483660"/>
              <ac:picMk id="8" creationId="{F793401F-F6D4-4616-4869-35417A6C44C8}"/>
            </ac:picMkLst>
          </pc:picChg>
          <pc:picChg chg="add del mod ord">
            <ac:chgData name="Vanessa Tamburro [Affiliate]" userId="bbd38105-f6c0-413a-a3cf-7de7e5de5bd5" providerId="ADAL" clId="{8484F153-234F-468A-8FF8-BE1B9A3224FE}" dt="2024-07-05T19:07:57.374" v="10" actId="478"/>
            <ac:picMkLst>
              <pc:docMk/>
              <pc:sldMasterMk cId="2833234280" sldId="2147483648"/>
              <pc:sldLayoutMk cId="2697008595" sldId="2147483660"/>
              <ac:picMk id="9" creationId="{67792DDE-665C-085A-1AA0-A7153BB6FEB8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07:56.504" v="9" actId="167"/>
            <ac:picMkLst>
              <pc:docMk/>
              <pc:sldMasterMk cId="2833234280" sldId="2147483648"/>
              <pc:sldLayoutMk cId="2697008595" sldId="2147483660"/>
              <ac:picMk id="11" creationId="{216CD558-1724-7D44-C6EF-60CCEC4FB59D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20:46.693" v="73" actId="207"/>
          <pc:sldLayoutMkLst>
            <pc:docMk/>
            <pc:sldMasterMk cId="2833234280" sldId="2147483648"/>
            <pc:sldLayoutMk cId="2148369016" sldId="2147483662"/>
          </pc:sldLayoutMkLst>
          <pc:spChg chg="mod">
            <ac:chgData name="Vanessa Tamburro [Affiliate]" userId="bbd38105-f6c0-413a-a3cf-7de7e5de5bd5" providerId="ADAL" clId="{8484F153-234F-468A-8FF8-BE1B9A3224FE}" dt="2024-07-05T19:20:46.693" v="73" actId="207"/>
            <ac:spMkLst>
              <pc:docMk/>
              <pc:sldMasterMk cId="2833234280" sldId="2147483648"/>
              <pc:sldLayoutMk cId="2148369016" sldId="2147483662"/>
              <ac:spMk id="2" creationId="{118CC01A-D1CF-A657-91B8-1A0823D50E90}"/>
            </ac:spMkLst>
          </pc:spChg>
          <pc:picChg chg="del">
            <ac:chgData name="Vanessa Tamburro [Affiliate]" userId="bbd38105-f6c0-413a-a3cf-7de7e5de5bd5" providerId="ADAL" clId="{8484F153-234F-468A-8FF8-BE1B9A3224FE}" dt="2024-07-05T19:20:41.264" v="72" actId="478"/>
            <ac:picMkLst>
              <pc:docMk/>
              <pc:sldMasterMk cId="2833234280" sldId="2147483648"/>
              <pc:sldLayoutMk cId="2148369016" sldId="2147483662"/>
              <ac:picMk id="8" creationId="{5DF13AE3-69FA-8588-B4AD-F42F02AEDA99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20:39.892" v="71" actId="167"/>
            <ac:picMkLst>
              <pc:docMk/>
              <pc:sldMasterMk cId="2833234280" sldId="2147483648"/>
              <pc:sldLayoutMk cId="2148369016" sldId="2147483662"/>
              <ac:picMk id="9" creationId="{3CD9C0BC-FD6D-03A6-FA5F-82C053F2FF44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21:03.156" v="80" actId="14100"/>
          <pc:sldLayoutMkLst>
            <pc:docMk/>
            <pc:sldMasterMk cId="2833234280" sldId="2147483648"/>
            <pc:sldLayoutMk cId="1264719923" sldId="2147483663"/>
          </pc:sldLayoutMkLst>
          <pc:spChg chg="mod">
            <ac:chgData name="Vanessa Tamburro [Affiliate]" userId="bbd38105-f6c0-413a-a3cf-7de7e5de5bd5" providerId="ADAL" clId="{8484F153-234F-468A-8FF8-BE1B9A3224FE}" dt="2024-07-05T19:21:00.314" v="79" actId="14100"/>
            <ac:spMkLst>
              <pc:docMk/>
              <pc:sldMasterMk cId="2833234280" sldId="2147483648"/>
              <pc:sldLayoutMk cId="1264719923" sldId="2147483663"/>
              <ac:spMk id="2" creationId="{118CC01A-D1CF-A657-91B8-1A0823D50E90}"/>
            </ac:spMkLst>
          </pc:spChg>
          <pc:spChg chg="mod">
            <ac:chgData name="Vanessa Tamburro [Affiliate]" userId="bbd38105-f6c0-413a-a3cf-7de7e5de5bd5" providerId="ADAL" clId="{8484F153-234F-468A-8FF8-BE1B9A3224FE}" dt="2024-07-05T19:21:03.156" v="80" actId="14100"/>
            <ac:spMkLst>
              <pc:docMk/>
              <pc:sldMasterMk cId="2833234280" sldId="2147483648"/>
              <pc:sldLayoutMk cId="1264719923" sldId="2147483663"/>
              <ac:spMk id="3" creationId="{43626843-1DEB-9CAD-33E8-7B39F1D7A1CC}"/>
            </ac:spMkLst>
          </pc:spChg>
          <pc:picChg chg="add mod ord">
            <ac:chgData name="Vanessa Tamburro [Affiliate]" userId="bbd38105-f6c0-413a-a3cf-7de7e5de5bd5" providerId="ADAL" clId="{8484F153-234F-468A-8FF8-BE1B9A3224FE}" dt="2024-07-05T19:20:54.802" v="77" actId="167"/>
            <ac:picMkLst>
              <pc:docMk/>
              <pc:sldMasterMk cId="2833234280" sldId="2147483648"/>
              <pc:sldLayoutMk cId="1264719923" sldId="2147483663"/>
              <ac:picMk id="8" creationId="{353B43DD-5BFF-057C-3CB2-0E1001D73054}"/>
            </ac:picMkLst>
          </pc:picChg>
          <pc:picChg chg="del">
            <ac:chgData name="Vanessa Tamburro [Affiliate]" userId="bbd38105-f6c0-413a-a3cf-7de7e5de5bd5" providerId="ADAL" clId="{8484F153-234F-468A-8FF8-BE1B9A3224FE}" dt="2024-07-05T19:20:56.766" v="78" actId="478"/>
            <ac:picMkLst>
              <pc:docMk/>
              <pc:sldMasterMk cId="2833234280" sldId="2147483648"/>
              <pc:sldLayoutMk cId="1264719923" sldId="2147483663"/>
              <ac:picMk id="9" creationId="{277F008A-5600-0820-472D-BEA1DBF9016D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19:37.932" v="57" actId="478"/>
          <pc:sldLayoutMkLst>
            <pc:docMk/>
            <pc:sldMasterMk cId="2833234280" sldId="2147483648"/>
            <pc:sldLayoutMk cId="4180397658" sldId="2147483665"/>
          </pc:sldLayoutMkLst>
          <pc:picChg chg="del">
            <ac:chgData name="Vanessa Tamburro [Affiliate]" userId="bbd38105-f6c0-413a-a3cf-7de7e5de5bd5" providerId="ADAL" clId="{8484F153-234F-468A-8FF8-BE1B9A3224FE}" dt="2024-07-05T19:19:37.932" v="57" actId="478"/>
            <ac:picMkLst>
              <pc:docMk/>
              <pc:sldMasterMk cId="2833234280" sldId="2147483648"/>
              <pc:sldLayoutMk cId="4180397658" sldId="2147483665"/>
              <ac:picMk id="8" creationId="{8F6C4ED0-D833-D448-0903-30448C01AB9E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19:34.882" v="56" actId="167"/>
            <ac:picMkLst>
              <pc:docMk/>
              <pc:sldMasterMk cId="2833234280" sldId="2147483648"/>
              <pc:sldLayoutMk cId="4180397658" sldId="2147483665"/>
              <ac:picMk id="9" creationId="{E28E7203-74DE-EB00-0C80-C6714EF0AB40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20:14.511" v="62" actId="167"/>
          <pc:sldLayoutMkLst>
            <pc:docMk/>
            <pc:sldMasterMk cId="2833234280" sldId="2147483648"/>
            <pc:sldLayoutMk cId="975620310" sldId="2147483666"/>
          </pc:sldLayoutMkLst>
          <pc:picChg chg="add mod ord">
            <ac:chgData name="Vanessa Tamburro [Affiliate]" userId="bbd38105-f6c0-413a-a3cf-7de7e5de5bd5" providerId="ADAL" clId="{8484F153-234F-468A-8FF8-BE1B9A3224FE}" dt="2024-07-05T19:20:14.511" v="62" actId="167"/>
            <ac:picMkLst>
              <pc:docMk/>
              <pc:sldMasterMk cId="2833234280" sldId="2147483648"/>
              <pc:sldLayoutMk cId="975620310" sldId="2147483666"/>
              <ac:picMk id="8" creationId="{21A008CB-2C4B-7812-A67F-2EF480038085}"/>
            </ac:picMkLst>
          </pc:picChg>
          <pc:picChg chg="del">
            <ac:chgData name="Vanessa Tamburro [Affiliate]" userId="bbd38105-f6c0-413a-a3cf-7de7e5de5bd5" providerId="ADAL" clId="{8484F153-234F-468A-8FF8-BE1B9A3224FE}" dt="2024-07-05T19:20:01.194" v="58" actId="478"/>
            <ac:picMkLst>
              <pc:docMk/>
              <pc:sldMasterMk cId="2833234280" sldId="2147483648"/>
              <pc:sldLayoutMk cId="975620310" sldId="2147483666"/>
              <ac:picMk id="9" creationId="{189CD95C-0057-EDEF-AFD5-E1C3E07B8FA3}"/>
            </ac:picMkLst>
          </pc:picChg>
        </pc:sldLayoutChg>
        <pc:sldLayoutChg chg="addSp delSp modSp mod">
          <pc:chgData name="Vanessa Tamburro [Affiliate]" userId="bbd38105-f6c0-413a-a3cf-7de7e5de5bd5" providerId="ADAL" clId="{8484F153-234F-468A-8FF8-BE1B9A3224FE}" dt="2024-07-05T19:21:14.811" v="85" actId="478"/>
          <pc:sldLayoutMkLst>
            <pc:docMk/>
            <pc:sldMasterMk cId="2833234280" sldId="2147483648"/>
            <pc:sldLayoutMk cId="3006236058" sldId="2147483667"/>
          </pc:sldLayoutMkLst>
          <pc:picChg chg="del">
            <ac:chgData name="Vanessa Tamburro [Affiliate]" userId="bbd38105-f6c0-413a-a3cf-7de7e5de5bd5" providerId="ADAL" clId="{8484F153-234F-468A-8FF8-BE1B9A3224FE}" dt="2024-07-05T19:21:14.811" v="85" actId="478"/>
            <ac:picMkLst>
              <pc:docMk/>
              <pc:sldMasterMk cId="2833234280" sldId="2147483648"/>
              <pc:sldLayoutMk cId="3006236058" sldId="2147483667"/>
              <ac:picMk id="8" creationId="{4F43C0DC-4238-0FEE-88CB-F10E42FE807B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21:13.146" v="84" actId="167"/>
            <ac:picMkLst>
              <pc:docMk/>
              <pc:sldMasterMk cId="2833234280" sldId="2147483648"/>
              <pc:sldLayoutMk cId="3006236058" sldId="2147483667"/>
              <ac:picMk id="9" creationId="{9A164C64-F1EF-1C1B-FAC7-FE5780FEAC7F}"/>
            </ac:picMkLst>
          </pc:picChg>
        </pc:sldLayoutChg>
        <pc:sldLayoutChg chg="addSp delSp modSp del mod">
          <pc:chgData name="Vanessa Tamburro [Affiliate]" userId="bbd38105-f6c0-413a-a3cf-7de7e5de5bd5" providerId="ADAL" clId="{8484F153-234F-468A-8FF8-BE1B9A3224FE}" dt="2024-07-05T19:24:22.617" v="93" actId="2696"/>
          <pc:sldLayoutMkLst>
            <pc:docMk/>
            <pc:sldMasterMk cId="2833234280" sldId="2147483648"/>
            <pc:sldLayoutMk cId="3095896918" sldId="2147483669"/>
          </pc:sldLayoutMkLst>
          <pc:spChg chg="del">
            <ac:chgData name="Vanessa Tamburro [Affiliate]" userId="bbd38105-f6c0-413a-a3cf-7de7e5de5bd5" providerId="ADAL" clId="{8484F153-234F-468A-8FF8-BE1B9A3224FE}" dt="2024-07-05T19:18:43.764" v="42" actId="478"/>
            <ac:spMkLst>
              <pc:docMk/>
              <pc:sldMasterMk cId="2833234280" sldId="2147483648"/>
              <pc:sldLayoutMk cId="3095896918" sldId="2147483669"/>
              <ac:spMk id="3" creationId="{DDD3FA71-7166-832D-9452-D4DCD9BAB95F}"/>
            </ac:spMkLst>
          </pc:spChg>
          <pc:picChg chg="del">
            <ac:chgData name="Vanessa Tamburro [Affiliate]" userId="bbd38105-f6c0-413a-a3cf-7de7e5de5bd5" providerId="ADAL" clId="{8484F153-234F-468A-8FF8-BE1B9A3224FE}" dt="2024-07-05T19:18:38.388" v="40" actId="478"/>
            <ac:picMkLst>
              <pc:docMk/>
              <pc:sldMasterMk cId="2833234280" sldId="2147483648"/>
              <pc:sldLayoutMk cId="3095896918" sldId="2147483669"/>
              <ac:picMk id="7" creationId="{1389F56D-B4DD-CA19-56E2-1A9E227492F8}"/>
            </ac:picMkLst>
          </pc:picChg>
          <pc:picChg chg="del">
            <ac:chgData name="Vanessa Tamburro [Affiliate]" userId="bbd38105-f6c0-413a-a3cf-7de7e5de5bd5" providerId="ADAL" clId="{8484F153-234F-468A-8FF8-BE1B9A3224FE}" dt="2024-07-05T19:18:40.724" v="41" actId="478"/>
            <ac:picMkLst>
              <pc:docMk/>
              <pc:sldMasterMk cId="2833234280" sldId="2147483648"/>
              <pc:sldLayoutMk cId="3095896918" sldId="2147483669"/>
              <ac:picMk id="8" creationId="{F793401F-F6D4-4616-4869-35417A6C44C8}"/>
            </ac:picMkLst>
          </pc:picChg>
          <pc:picChg chg="del">
            <ac:chgData name="Vanessa Tamburro [Affiliate]" userId="bbd38105-f6c0-413a-a3cf-7de7e5de5bd5" providerId="ADAL" clId="{8484F153-234F-468A-8FF8-BE1B9A3224FE}" dt="2024-07-05T19:18:35.148" v="39" actId="478"/>
            <ac:picMkLst>
              <pc:docMk/>
              <pc:sldMasterMk cId="2833234280" sldId="2147483648"/>
              <pc:sldLayoutMk cId="3095896918" sldId="2147483669"/>
              <ac:picMk id="9" creationId="{06ACD156-C704-A34D-5F04-FE79442520CF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18:34.098" v="38" actId="167"/>
            <ac:picMkLst>
              <pc:docMk/>
              <pc:sldMasterMk cId="2833234280" sldId="2147483648"/>
              <pc:sldLayoutMk cId="3095896918" sldId="2147483669"/>
              <ac:picMk id="10" creationId="{21A79EB8-224E-554C-A510-5B93CBB2CF95}"/>
            </ac:picMkLst>
          </pc:picChg>
        </pc:sldLayoutChg>
        <pc:sldLayoutChg chg="addSp delSp modSp del mod">
          <pc:chgData name="Vanessa Tamburro [Affiliate]" userId="bbd38105-f6c0-413a-a3cf-7de7e5de5bd5" providerId="ADAL" clId="{8484F153-234F-468A-8FF8-BE1B9A3224FE}" dt="2024-07-05T19:24:23.385" v="94" actId="2696"/>
          <pc:sldLayoutMkLst>
            <pc:docMk/>
            <pc:sldMasterMk cId="2833234280" sldId="2147483648"/>
            <pc:sldLayoutMk cId="4072150479" sldId="2147483670"/>
          </pc:sldLayoutMkLst>
          <pc:picChg chg="del">
            <ac:chgData name="Vanessa Tamburro [Affiliate]" userId="bbd38105-f6c0-413a-a3cf-7de7e5de5bd5" providerId="ADAL" clId="{8484F153-234F-468A-8FF8-BE1B9A3224FE}" dt="2024-07-05T19:18:52.453" v="47" actId="478"/>
            <ac:picMkLst>
              <pc:docMk/>
              <pc:sldMasterMk cId="2833234280" sldId="2147483648"/>
              <pc:sldLayoutMk cId="4072150479" sldId="2147483670"/>
              <ac:picMk id="7" creationId="{A738313D-F460-1FB9-453A-7AF7D259A0F2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18:51.137" v="46" actId="167"/>
            <ac:picMkLst>
              <pc:docMk/>
              <pc:sldMasterMk cId="2833234280" sldId="2147483648"/>
              <pc:sldLayoutMk cId="4072150479" sldId="2147483670"/>
              <ac:picMk id="8" creationId="{90629A5E-3EFD-DBDA-1084-D5D5B625AF48}"/>
            </ac:picMkLst>
          </pc:picChg>
        </pc:sldLayoutChg>
        <pc:sldLayoutChg chg="addSp delSp modSp add mod ord modTransition">
          <pc:chgData name="Vanessa Tamburro [Affiliate]" userId="bbd38105-f6c0-413a-a3cf-7de7e5de5bd5" providerId="ADAL" clId="{8484F153-234F-468A-8FF8-BE1B9A3224FE}" dt="2024-07-05T19:09:21.636" v="34" actId="20578"/>
          <pc:sldLayoutMkLst>
            <pc:docMk/>
            <pc:sldMasterMk cId="2833234280" sldId="2147483648"/>
            <pc:sldLayoutMk cId="1823745118" sldId="2147483671"/>
          </pc:sldLayoutMkLst>
          <pc:spChg chg="del">
            <ac:chgData name="Vanessa Tamburro [Affiliate]" userId="bbd38105-f6c0-413a-a3cf-7de7e5de5bd5" providerId="ADAL" clId="{8484F153-234F-468A-8FF8-BE1B9A3224FE}" dt="2024-07-05T19:09:11.561" v="33" actId="478"/>
            <ac:spMkLst>
              <pc:docMk/>
              <pc:sldMasterMk cId="2833234280" sldId="2147483648"/>
              <pc:sldLayoutMk cId="1823745118" sldId="2147483671"/>
              <ac:spMk id="3" creationId="{DDD3FA71-7166-832D-9452-D4DCD9BAB95F}"/>
            </ac:spMkLst>
          </pc:spChg>
          <pc:picChg chg="del">
            <ac:chgData name="Vanessa Tamburro [Affiliate]" userId="bbd38105-f6c0-413a-a3cf-7de7e5de5bd5" providerId="ADAL" clId="{8484F153-234F-468A-8FF8-BE1B9A3224FE}" dt="2024-07-05T19:09:03.521" v="27" actId="478"/>
            <ac:picMkLst>
              <pc:docMk/>
              <pc:sldMasterMk cId="2833234280" sldId="2147483648"/>
              <pc:sldLayoutMk cId="1823745118" sldId="2147483671"/>
              <ac:picMk id="7" creationId="{0679E3C7-7EEC-EE97-F101-CFCB799F0D7E}"/>
            </ac:picMkLst>
          </pc:picChg>
          <pc:picChg chg="add del mod ord">
            <ac:chgData name="Vanessa Tamburro [Affiliate]" userId="bbd38105-f6c0-413a-a3cf-7de7e5de5bd5" providerId="ADAL" clId="{8484F153-234F-468A-8FF8-BE1B9A3224FE}" dt="2024-07-05T19:09:10.065" v="32" actId="478"/>
            <ac:picMkLst>
              <pc:docMk/>
              <pc:sldMasterMk cId="2833234280" sldId="2147483648"/>
              <pc:sldLayoutMk cId="1823745118" sldId="2147483671"/>
              <ac:picMk id="8" creationId="{B77C4E55-2FF0-B9B5-30AA-77E8BC10DF21}"/>
            </ac:picMkLst>
          </pc:picChg>
          <pc:picChg chg="add mod ord">
            <ac:chgData name="Vanessa Tamburro [Affiliate]" userId="bbd38105-f6c0-413a-a3cf-7de7e5de5bd5" providerId="ADAL" clId="{8484F153-234F-468A-8FF8-BE1B9A3224FE}" dt="2024-07-05T19:09:08.484" v="31" actId="167"/>
            <ac:picMkLst>
              <pc:docMk/>
              <pc:sldMasterMk cId="2833234280" sldId="2147483648"/>
              <pc:sldLayoutMk cId="1823745118" sldId="2147483671"/>
              <ac:picMk id="10" creationId="{AED2FFD7-EAE2-CA9E-A4D0-0175F4D7736C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een and white sign&#10;&#10;Description automatically generated">
            <a:extLst>
              <a:ext uri="{FF2B5EF4-FFF2-40B4-BE49-F238E27FC236}">
                <a16:creationId xmlns:a16="http://schemas.microsoft.com/office/drawing/2014/main" id="{AED2FFD7-EAE2-CA9E-A4D0-0175F4D773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74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53B43DD-5BFF-057C-3CB2-0E1001D730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9349596" cy="16906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34959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1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9A164C64-F1EF-1C1B-FAC7-FE5780FEA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236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D6D574A-C628-AD85-3EE8-812F1868D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80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white background&#10;&#10;Description automatically generated">
            <a:extLst>
              <a:ext uri="{FF2B5EF4-FFF2-40B4-BE49-F238E27FC236}">
                <a16:creationId xmlns:a16="http://schemas.microsoft.com/office/drawing/2014/main" id="{6A9AEEC6-A744-FE30-5065-E50AF318D1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ACAD5A-2DA1-EF7C-BA0E-B2026D761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062268" cy="18256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3100A-9B9F-73CE-F47A-371E57C2E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70072E-130D-13B1-A56D-9BE08DE0C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B7C20-B836-ABAD-DD30-E12A0D7C4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02A3F-B3B9-576C-4BCC-DDF881C3D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DB4F1A-EAE1-D6D7-ADD8-A607C2401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12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EFAFF-C125-B7BF-20B9-8F78B747F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71A33A-B519-7002-5782-1A15EAD73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31E468-DDBB-63F8-F3B7-83CFC324AA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AFA367-A387-D0C8-C860-373FF00BC8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0BBB27-E44E-ED0D-5F86-992EB8A76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A984CF-A110-66D0-D279-3FD7A43E1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E6B143-76F6-3FCA-D188-D8D4F401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F3679E-2509-4FBF-89DC-C237CF0B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78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CFFA43-E72A-5D3E-A77D-5FDB136F3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976500-90DA-BBBD-F1F6-A6D45778C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237F-F9A0-6171-D1C1-FD5BCD234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36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8179B-A5A5-AC5A-15CC-75CA8B9E0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0"/>
            <a:ext cx="3932237" cy="170803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6033C-0C1A-1E4B-108D-1EA58FFB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846054"/>
            <a:ext cx="6172200" cy="40149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187B7-B305-DBEE-5E27-2D8449BF9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46054"/>
            <a:ext cx="3932237" cy="391639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54C9B-36EF-6168-E138-2F9C3B45C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9282E-4599-46C9-910C-F0BC23C0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9E6C0-B374-0B89-396A-48114F20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63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5085FECE-05AB-F54B-7ECA-75DD52236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F68B4-F10A-62B0-0FAB-BE34A974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D65DD7-4CBB-8CEE-B38B-303D0707B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45082-542E-BECB-EB9E-057C8A69B1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1CC19F-6E87-F8B7-8E3A-A9CFAEF6D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38374-5545-6839-8ACC-86D32CB7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D5D69-B68B-076A-99DF-D2A2D026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4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een background with white text&#10;&#10;Description automatically generated">
            <a:extLst>
              <a:ext uri="{FF2B5EF4-FFF2-40B4-BE49-F238E27FC236}">
                <a16:creationId xmlns:a16="http://schemas.microsoft.com/office/drawing/2014/main" id="{216CD558-1724-7D44-C6EF-60CCEC4FB5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0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screen with white text&#10;&#10;Description automatically generated">
            <a:extLst>
              <a:ext uri="{FF2B5EF4-FFF2-40B4-BE49-F238E27FC236}">
                <a16:creationId xmlns:a16="http://schemas.microsoft.com/office/drawing/2014/main" id="{0679E3C7-7EEC-EE97-F101-CFCB799F0D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1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white circles and black text&#10;&#10;Description automatically generated">
            <a:extLst>
              <a:ext uri="{FF2B5EF4-FFF2-40B4-BE49-F238E27FC236}">
                <a16:creationId xmlns:a16="http://schemas.microsoft.com/office/drawing/2014/main" id="{0AD0FD9B-D196-A5AA-EBD9-C30CF0D40C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69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 and text&#10;&#10;Description automatically generated">
            <a:extLst>
              <a:ext uri="{FF2B5EF4-FFF2-40B4-BE49-F238E27FC236}">
                <a16:creationId xmlns:a16="http://schemas.microsoft.com/office/drawing/2014/main" id="{18672AED-0D8D-F7E6-BFF5-80F09FC8A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75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 and dots&#10;&#10;Description automatically generated">
            <a:extLst>
              <a:ext uri="{FF2B5EF4-FFF2-40B4-BE49-F238E27FC236}">
                <a16:creationId xmlns:a16="http://schemas.microsoft.com/office/drawing/2014/main" id="{E28E7203-74DE-EB00-0C80-C6714EF0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39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background with circles and text&#10;&#10;Description automatically generated">
            <a:extLst>
              <a:ext uri="{FF2B5EF4-FFF2-40B4-BE49-F238E27FC236}">
                <a16:creationId xmlns:a16="http://schemas.microsoft.com/office/drawing/2014/main" id="{21A008CB-2C4B-7812-A67F-2EF480038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20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11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CD9C0BC-FD6D-03A6-FA5F-82C053F2F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69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white background&#10;&#10;Description automatically generated">
            <a:extLst>
              <a:ext uri="{FF2B5EF4-FFF2-40B4-BE49-F238E27FC236}">
                <a16:creationId xmlns:a16="http://schemas.microsoft.com/office/drawing/2014/main" id="{32FC16BD-DFDE-E6CC-24D1-BD0D84C6EF06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99A02-2E18-34AF-D9D9-F4835D1F3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266DA-E133-BE49-0BDE-DBE371CAF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C39BD-16EB-1F13-6C4A-353B57C10F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102E27-BA88-4D63-993E-61407196BA85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C0CE5-39B6-CFBC-C114-C0431288B2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2632C-3FF1-CC75-C9C9-E326E1E7F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F22D9E-D011-4A9D-BA58-8EF65D7FD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3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0" r:id="rId2"/>
    <p:sldLayoutId id="2147483651" r:id="rId3"/>
    <p:sldLayoutId id="2147483649" r:id="rId4"/>
    <p:sldLayoutId id="2147483664" r:id="rId5"/>
    <p:sldLayoutId id="2147483665" r:id="rId6"/>
    <p:sldLayoutId id="2147483666" r:id="rId7"/>
    <p:sldLayoutId id="2147483650" r:id="rId8"/>
    <p:sldLayoutId id="2147483662" r:id="rId9"/>
    <p:sldLayoutId id="2147483663" r:id="rId10"/>
    <p:sldLayoutId id="2147483667" r:id="rId11"/>
    <p:sldLayoutId id="2147483668" r:id="rId12"/>
    <p:sldLayoutId id="2147483652" r:id="rId13"/>
    <p:sldLayoutId id="2147483653" r:id="rId14"/>
    <p:sldLayoutId id="2147483655" r:id="rId15"/>
    <p:sldLayoutId id="2147483656" r:id="rId16"/>
    <p:sldLayoutId id="214748365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4344C-AFD5-0ED6-A78F-14EFB85ADD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96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8308-71FA-D475-8F28-73381453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4C25F-2C2D-5CF4-767F-C4528D24E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03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BA6BD-804F-D5BB-B2DF-DCCD8A8CE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79ED9-D7BA-84CF-508A-70394131BF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74790-BEE2-2DA3-B137-2F081098CD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11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55AA-8229-CDDE-AC3A-97F1B65D1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36003-CD72-1AE8-067D-07EAC001A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88624C-6BEF-8D34-E1DB-AC72FFD16E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94C24-DDE5-E05C-4526-F326CB8FDD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3F01F8-8B9F-A7E8-7C03-5A58B49EBA2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39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56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7C737E-FE7D-4CA8-4374-74D1ED2458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5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DDC60-6542-CFD0-BBB1-CF0B962A8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B547FF-8AD9-DDF0-F8B5-596B58CAA7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45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E6812-7814-F42B-9FFF-592BE6C125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59B4C8-347A-4407-AF8A-B2C8036D0E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06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514C4-F120-C398-30AE-502A48EBBE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49CB3-18CC-310F-61FE-854198C66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1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56909-1A3B-CE25-8F71-446DAE90F3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91E31-EBCC-34FB-7D8E-11679EBFE6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99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684A5-A289-8523-AAEB-95FDF30EF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5F9B2-C8B9-6DA4-1A95-3E71887B1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72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71C96-CFCF-2D36-9D2A-1E784E96D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5670D-B9E4-C9CB-190E-1F81F57FD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4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C2B38-0A65-35B6-4951-A78F12722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341E1-403C-F11B-0B1B-D51020844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33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8A81250E3DD947857E6961DBC1D5D3" ma:contentTypeVersion="14" ma:contentTypeDescription="Create a new document." ma:contentTypeScope="" ma:versionID="10bfa18f347ee260637e74600477dadc">
  <xsd:schema xmlns:xsd="http://www.w3.org/2001/XMLSchema" xmlns:xs="http://www.w3.org/2001/XMLSchema" xmlns:p="http://schemas.microsoft.com/office/2006/metadata/properties" xmlns:ns2="89ff62ab-be39-47c9-9ed4-7026a45f418e" xmlns:ns3="16faaa2e-66b4-4115-ad58-ff719491088e" targetNamespace="http://schemas.microsoft.com/office/2006/metadata/properties" ma:root="true" ma:fieldsID="29dfc02bf28f293f0dd051eb75d31487" ns2:_="" ns3:_="">
    <xsd:import namespace="89ff62ab-be39-47c9-9ed4-7026a45f418e"/>
    <xsd:import namespace="16faaa2e-66b4-4115-ad58-ff71949108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f62ab-be39-47c9-9ed4-7026a45f41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baaf764-73f0-4b4c-b8e1-b7d465e080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aaa2e-66b4-4115-ad58-ff719491088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1660025-3168-4a7a-959e-5b7a9abe30f2}" ma:internalName="TaxCatchAll" ma:showField="CatchAllData" ma:web="16faaa2e-66b4-4115-ad58-ff71949108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aaa2e-66b4-4115-ad58-ff719491088e" xsi:nil="true"/>
    <lcf76f155ced4ddcb4097134ff3c332f xmlns="89ff62ab-be39-47c9-9ed4-7026a45f418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B9728C0-C4CA-45A8-8A64-C7BE43DCE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ff62ab-be39-47c9-9ed4-7026a45f418e"/>
    <ds:schemaRef ds:uri="16faaa2e-66b4-4115-ad58-ff71949108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58DBAD-280C-4F9C-9B96-CB024254C8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1CFB7F-53E4-41A8-A67F-C96444A27E51}">
  <ds:schemaRefs>
    <ds:schemaRef ds:uri="http://schemas.microsoft.com/office/2006/metadata/properties"/>
    <ds:schemaRef ds:uri="http://schemas.microsoft.com/office/infopath/2007/PartnerControls"/>
    <ds:schemaRef ds:uri="16faaa2e-66b4-4115-ad58-ff719491088e"/>
    <ds:schemaRef ds:uri="89ff62ab-be39-47c9-9ed4-7026a45f418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Vanessa Tamburro [Affiliate]</dc:creator>
  <cp:lastModifiedBy>Vanessa Tamburro [Affiliate]</cp:lastModifiedBy>
  <cp:revision>2</cp:revision>
  <dcterms:created xsi:type="dcterms:W3CDTF">2024-07-05T18:46:56Z</dcterms:created>
  <dcterms:modified xsi:type="dcterms:W3CDTF">2024-07-05T19:24:28Z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0x010100D58A81250E3DD947857E6961DBC1D5D3</vt:lpwstr>
  </property>
  <property fmtid="{D5CDD505-2E9C-101B-9397-08002B2CF9AE}" pid="3" name="MediaServiceImageTags">
    <vt:lpwstr/>
  </property>
</Properties>
</file>